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15-Oct-18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13895"/>
            <a:ext cx="12192000" cy="2196067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157.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2962844"/>
            <a:ext cx="12191999" cy="2923395"/>
          </a:xfrm>
        </p:spPr>
        <p:txBody>
          <a:bodyPr>
            <a:normAutofit/>
          </a:bodyPr>
          <a:lstStyle/>
          <a:p>
            <a:r>
              <a:rPr lang="en-US" sz="3200" dirty="0"/>
              <a:t>Crown Him with Many Crowns</a:t>
            </a:r>
          </a:p>
          <a:p>
            <a:r>
              <a:rPr lang="en-US" sz="3200" dirty="0"/>
              <a:t>Isaiah 9:6; </a:t>
            </a:r>
            <a:r>
              <a:rPr lang="en-US" sz="3200" dirty="0" err="1"/>
              <a:t>Mang</a:t>
            </a:r>
            <a:r>
              <a:rPr lang="en-US" sz="3200" dirty="0"/>
              <a:t>. 19:6, 12</a:t>
            </a:r>
          </a:p>
          <a:p>
            <a:r>
              <a:rPr lang="en-US" sz="3200" dirty="0"/>
              <a:t>Matthew Bridges, 1800-1894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E</a:t>
            </a:r>
          </a:p>
          <a:p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namkim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khuzo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Ngai un,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dang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mengkhin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kha aw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inla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ci-in,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endParaRPr lang="en-US" sz="12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Ki-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Kumpipa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liamma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pang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Minphatna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Phawkzawh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lo-in,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Kuun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endParaRPr lang="en-US" sz="1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942468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kilemsak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galvai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vengsak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hi;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siatna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suankhia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van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kilemna’ngin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sung, Amah in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kimkot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dawnna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kipia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pumpi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zo, gen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tan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min phat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987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241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157. Tokhom Tunga Tuuno  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2018-10-15T13:16:10Z</dcterms:modified>
</cp:coreProperties>
</file>